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 autoAdjust="0"/>
    <p:restoredTop sz="94660"/>
  </p:normalViewPr>
  <p:slideViewPr>
    <p:cSldViewPr snapToGrid="0">
      <p:cViewPr>
        <p:scale>
          <a:sx n="66" d="100"/>
          <a:sy n="66" d="100"/>
        </p:scale>
        <p:origin x="16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A3370-F7F3-39DE-EC67-8340726BF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A63A4B-3132-6985-04EF-44C81D086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FCE9B7-3023-20BE-929A-1677B2FD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D16A6D-28BA-BFDC-B991-3E7B4A4C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930E68-0FD7-6886-8712-06BE8794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70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BC113-E15F-1935-4048-B3B96F82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DE2A63-4473-9E10-35AD-F358D1579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F790BD-97B0-0583-B3E4-A622AFE8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CAB41A-B945-FE90-376F-1BB29A1A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2EACAF-3E5F-BD67-4E04-B6E7B794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8FB519-C8CF-EC78-FB5C-82178CD01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B83CB0-4BF0-135E-6168-BDBC2CD5F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B2A7D9-5A92-B3B9-1C04-69B6CCBD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BCCEC9-BF61-2FEF-A816-0A898B41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3578AA-8390-AB97-6CFE-7F2630FA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7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1AFFEA-308D-A4C1-BA3F-0ABDE5DA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7CCA34-8E56-A68C-E79F-BE1259C5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D9B89F-E46A-CBF1-4B8A-5E98D2E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A78BE2-BC13-6A12-3B2F-DA0DA0D1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C52E07-8A59-3365-334B-8001F3F3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73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057461-4732-9142-8EC2-CF5CB40B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C98806-C1D5-6900-0CAC-EEA03292F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927A7A-5A7D-A8B6-8665-77E28CA3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446496-1FEC-4376-2942-ADA9050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67B18-F9EA-2964-6DE0-B6B0F184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87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EA3E0-A378-DB90-E16A-CA37BF09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6214AF-3C8C-EBF3-AFE1-BDA1964E7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8AFEBC-5151-8EF8-2336-12887038E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C5ED90-DF24-23FB-8360-2BF58746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5185C6-6FEF-CA8D-D7F6-99BAD9C4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552B9F-7397-877D-0C67-DC043102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4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E6BD4-0FD4-A0F5-C546-8C6B7A1C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746FE3-950E-6203-5AB5-1D56E737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D61B96-06EF-FBA7-C5BA-2C9EFFF3C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40F0F3A-034A-96C6-88F9-96F19C5DB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6638B2-D450-2434-A7DB-89AFE603B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2579BF-7A24-10A1-3496-7F23111D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094D7A-7C36-929A-79B7-610C71A4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A80AD53-9F97-0D31-973E-FDAB4003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3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4E5A31-ABBA-A138-9F8A-1ED06D22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12132D-D824-805F-6A78-ECC6A683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A0653A-28F6-9D7D-9E15-0E089A03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253CA3-1787-A665-7D3D-5C93FCCD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8A5F17-3FFA-36B6-7C50-FD61B2AE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204F692-02AF-7741-C67A-750F6200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640067-54D2-7D91-C307-F23DBEA0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7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BFA30-F16B-F112-7211-D540C9B9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578E73-D185-72B4-BD1E-28681A09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ED8F88-138D-9BE5-9B9D-2EF6A38F5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660355-D582-D738-FB05-E8BF1DDF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B4ADAB-7392-7834-068F-175B92A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87FC5E-FE67-D797-3F89-3683CA43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2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134684-430F-8F99-E125-36346F5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A32DEB-8F26-AACF-E082-5CF36FBC0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82EC20-40D9-F996-A006-336A71F62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0D13D3-D81E-A0E5-6374-820AAB00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9DAF2D-D5B3-20DE-4512-9700B91B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22AD84-6F03-AB98-E2A6-844B8A98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89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2F8B68-A5B9-F7F2-FE5F-C1B6F3ED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7A8F5C-9246-6632-C9B6-D7131C47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62C718-40C4-F6A1-B511-0418F48B5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26E6-8FD4-4877-AF3A-03472A123CA9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5706A3-4312-F940-B279-07C316D31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234556-FEA9-D214-989D-0DDB9FF7F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95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F9DB0C-9E4E-6A20-4113-69AE457F5601}"/>
              </a:ext>
            </a:extLst>
          </p:cNvPr>
          <p:cNvSpPr txBox="1"/>
          <p:nvPr/>
        </p:nvSpPr>
        <p:spPr>
          <a:xfrm>
            <a:off x="2109367" y="351920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kumimoji="1" lang="ja-JP" altLang="en-US" sz="2400" dirty="0"/>
              <a:t>イメージ①</a:t>
            </a: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D8D2AE3-5436-3F4A-32D2-8CD017314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r="42460" b="25817"/>
          <a:stretch/>
        </p:blipFill>
        <p:spPr>
          <a:xfrm>
            <a:off x="3421797" y="346376"/>
            <a:ext cx="5109092" cy="262327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ED2E8D-BBB4-7D2B-5A16-6A34A073B29F}"/>
              </a:ext>
            </a:extLst>
          </p:cNvPr>
          <p:cNvSpPr/>
          <p:nvPr/>
        </p:nvSpPr>
        <p:spPr>
          <a:xfrm>
            <a:off x="1291716" y="4048963"/>
            <a:ext cx="3736537" cy="16543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2DD7C6-1ADB-04F5-8844-4A8B6787354B}"/>
              </a:ext>
            </a:extLst>
          </p:cNvPr>
          <p:cNvSpPr txBox="1"/>
          <p:nvPr/>
        </p:nvSpPr>
        <p:spPr>
          <a:xfrm>
            <a:off x="2123832" y="41472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聴感タイプ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AEFFCB-B2A1-E932-6C0C-04008C00F210}"/>
              </a:ext>
            </a:extLst>
          </p:cNvPr>
          <p:cNvSpPr txBox="1"/>
          <p:nvPr/>
        </p:nvSpPr>
        <p:spPr>
          <a:xfrm>
            <a:off x="2109367" y="4568986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テクニカル</a:t>
            </a:r>
            <a:endParaRPr lang="en-US" altLang="ja-JP" sz="1600" dirty="0"/>
          </a:p>
          <a:p>
            <a:r>
              <a:rPr lang="en-US" altLang="ja-JP" sz="1600" dirty="0"/>
              <a:t>&amp;</a:t>
            </a:r>
            <a:r>
              <a:rPr lang="ja-JP" altLang="en-US" sz="1600" dirty="0"/>
              <a:t>ヒーリング</a:t>
            </a:r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23D223-92C0-0C0E-4E50-8EECFDEE92B7}"/>
              </a:ext>
            </a:extLst>
          </p:cNvPr>
          <p:cNvSpPr txBox="1"/>
          <p:nvPr/>
        </p:nvSpPr>
        <p:spPr>
          <a:xfrm>
            <a:off x="2073299" y="5175393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10.000</a:t>
            </a:r>
            <a:r>
              <a:rPr kumimoji="1" lang="ja-JP" altLang="en-US" sz="2400" dirty="0"/>
              <a:t>点</a:t>
            </a:r>
          </a:p>
        </p:txBody>
      </p:sp>
      <p:sp>
        <p:nvSpPr>
          <p:cNvPr id="10" name="ハート 9">
            <a:extLst>
              <a:ext uri="{FF2B5EF4-FFF2-40B4-BE49-F238E27FC236}">
                <a16:creationId xmlns:a16="http://schemas.microsoft.com/office/drawing/2014/main" id="{37D1CEAE-0832-36D5-A00C-36942B44CE8D}"/>
              </a:ext>
            </a:extLst>
          </p:cNvPr>
          <p:cNvSpPr/>
          <p:nvPr/>
        </p:nvSpPr>
        <p:spPr>
          <a:xfrm>
            <a:off x="3842347" y="4521954"/>
            <a:ext cx="914400" cy="914400"/>
          </a:xfrm>
          <a:prstGeom prst="hear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0170E7BC-0291-65B0-6A86-97F6CA21938E}"/>
              </a:ext>
            </a:extLst>
          </p:cNvPr>
          <p:cNvSpPr/>
          <p:nvPr/>
        </p:nvSpPr>
        <p:spPr>
          <a:xfrm rot="16200000">
            <a:off x="1784216" y="5218205"/>
            <a:ext cx="260549" cy="269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EB650219-6238-E004-B142-A16D87308851}"/>
              </a:ext>
            </a:extLst>
          </p:cNvPr>
          <p:cNvSpPr/>
          <p:nvPr/>
        </p:nvSpPr>
        <p:spPr>
          <a:xfrm>
            <a:off x="1860115" y="4638828"/>
            <a:ext cx="159657" cy="47461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6119F6-DB53-E434-3C6D-9F6DFFD76342}"/>
              </a:ext>
            </a:extLst>
          </p:cNvPr>
          <p:cNvSpPr txBox="1"/>
          <p:nvPr/>
        </p:nvSpPr>
        <p:spPr>
          <a:xfrm>
            <a:off x="1161087" y="46877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改行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6" name="左中かっこ 35">
            <a:extLst>
              <a:ext uri="{FF2B5EF4-FFF2-40B4-BE49-F238E27FC236}">
                <a16:creationId xmlns:a16="http://schemas.microsoft.com/office/drawing/2014/main" id="{BEAFEFC9-8792-CA1C-7579-5F17CC06E54A}"/>
              </a:ext>
            </a:extLst>
          </p:cNvPr>
          <p:cNvSpPr/>
          <p:nvPr/>
        </p:nvSpPr>
        <p:spPr>
          <a:xfrm flipH="1">
            <a:off x="5031055" y="4048963"/>
            <a:ext cx="199250" cy="165434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A7C35B6-E038-1AE0-BEE2-CD437B9703F4}"/>
              </a:ext>
            </a:extLst>
          </p:cNvPr>
          <p:cNvSpPr txBox="1"/>
          <p:nvPr/>
        </p:nvSpPr>
        <p:spPr>
          <a:xfrm>
            <a:off x="5278716" y="46823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拡張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236F04B-1AD7-0F28-56EF-40273A12E534}"/>
              </a:ext>
            </a:extLst>
          </p:cNvPr>
          <p:cNvSpPr txBox="1"/>
          <p:nvPr/>
        </p:nvSpPr>
        <p:spPr>
          <a:xfrm>
            <a:off x="7163937" y="351920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kumimoji="1" lang="ja-JP" altLang="en-US" sz="2400" dirty="0"/>
              <a:t>イメージ②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EB926BE-FC84-82F6-9EAC-5960D8309E15}"/>
              </a:ext>
            </a:extLst>
          </p:cNvPr>
          <p:cNvSpPr/>
          <p:nvPr/>
        </p:nvSpPr>
        <p:spPr>
          <a:xfrm>
            <a:off x="6346286" y="4048963"/>
            <a:ext cx="3736537" cy="16543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ADDC4C5-B520-0231-76DC-23F98B33CC41}"/>
              </a:ext>
            </a:extLst>
          </p:cNvPr>
          <p:cNvSpPr txBox="1"/>
          <p:nvPr/>
        </p:nvSpPr>
        <p:spPr>
          <a:xfrm>
            <a:off x="7178402" y="41472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聴感タイプ</a:t>
            </a:r>
            <a:endParaRPr kumimoji="1" lang="ja-JP" altLang="en-US" sz="20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286EA3C-78F6-ECDA-DD2F-CB09263F1892}"/>
              </a:ext>
            </a:extLst>
          </p:cNvPr>
          <p:cNvSpPr txBox="1"/>
          <p:nvPr/>
        </p:nvSpPr>
        <p:spPr>
          <a:xfrm>
            <a:off x="7163937" y="456898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テクニカル</a:t>
            </a:r>
            <a:endParaRPr lang="en-US" altLang="ja-JP" sz="1600" dirty="0"/>
          </a:p>
          <a:p>
            <a:r>
              <a:rPr lang="en-US" altLang="ja-JP" sz="1600" dirty="0"/>
              <a:t>×</a:t>
            </a:r>
            <a:r>
              <a:rPr lang="ja-JP" altLang="en-US" sz="1600" dirty="0"/>
              <a:t>ヒーリング</a:t>
            </a:r>
            <a:endParaRPr kumimoji="1" lang="ja-JP" altLang="en-US" sz="1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3E80F4E-B990-C127-8E35-7C181849C507}"/>
              </a:ext>
            </a:extLst>
          </p:cNvPr>
          <p:cNvSpPr txBox="1"/>
          <p:nvPr/>
        </p:nvSpPr>
        <p:spPr>
          <a:xfrm>
            <a:off x="7127869" y="5175393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10.000</a:t>
            </a:r>
            <a:r>
              <a:rPr kumimoji="1" lang="ja-JP" altLang="en-US" sz="2400" dirty="0"/>
              <a:t>点</a:t>
            </a:r>
          </a:p>
        </p:txBody>
      </p:sp>
      <p:sp>
        <p:nvSpPr>
          <p:cNvPr id="45" name="ハート 44">
            <a:extLst>
              <a:ext uri="{FF2B5EF4-FFF2-40B4-BE49-F238E27FC236}">
                <a16:creationId xmlns:a16="http://schemas.microsoft.com/office/drawing/2014/main" id="{B4BD3ED6-9BA4-7810-6715-B5EA46D78179}"/>
              </a:ext>
            </a:extLst>
          </p:cNvPr>
          <p:cNvSpPr/>
          <p:nvPr/>
        </p:nvSpPr>
        <p:spPr>
          <a:xfrm>
            <a:off x="8896917" y="4521954"/>
            <a:ext cx="914400" cy="914400"/>
          </a:xfrm>
          <a:prstGeom prst="hear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CE93AE7-4CD9-BD8C-F9B0-7205CF99048D}"/>
              </a:ext>
            </a:extLst>
          </p:cNvPr>
          <p:cNvSpPr/>
          <p:nvPr/>
        </p:nvSpPr>
        <p:spPr>
          <a:xfrm rot="16200000">
            <a:off x="6838786" y="5218205"/>
            <a:ext cx="260549" cy="269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左中かっこ 46">
            <a:extLst>
              <a:ext uri="{FF2B5EF4-FFF2-40B4-BE49-F238E27FC236}">
                <a16:creationId xmlns:a16="http://schemas.microsoft.com/office/drawing/2014/main" id="{BE02DF60-BD7F-293B-6C7C-953679915164}"/>
              </a:ext>
            </a:extLst>
          </p:cNvPr>
          <p:cNvSpPr/>
          <p:nvPr/>
        </p:nvSpPr>
        <p:spPr>
          <a:xfrm>
            <a:off x="6914685" y="4638828"/>
            <a:ext cx="159657" cy="47461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39F5565-26B9-BB46-9035-0CE4BAD04152}"/>
              </a:ext>
            </a:extLst>
          </p:cNvPr>
          <p:cNvSpPr txBox="1"/>
          <p:nvPr/>
        </p:nvSpPr>
        <p:spPr>
          <a:xfrm>
            <a:off x="6215657" y="46877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改行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9" name="左中かっこ 48">
            <a:extLst>
              <a:ext uri="{FF2B5EF4-FFF2-40B4-BE49-F238E27FC236}">
                <a16:creationId xmlns:a16="http://schemas.microsoft.com/office/drawing/2014/main" id="{082E9E48-22D0-4352-2521-623DAFF8064A}"/>
              </a:ext>
            </a:extLst>
          </p:cNvPr>
          <p:cNvSpPr/>
          <p:nvPr/>
        </p:nvSpPr>
        <p:spPr>
          <a:xfrm flipH="1">
            <a:off x="10085625" y="4048963"/>
            <a:ext cx="199250" cy="165434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BD7F8F6-7C59-C54B-6841-B5A326D3FE74}"/>
              </a:ext>
            </a:extLst>
          </p:cNvPr>
          <p:cNvSpPr txBox="1"/>
          <p:nvPr/>
        </p:nvSpPr>
        <p:spPr>
          <a:xfrm>
            <a:off x="10333286" y="46823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拡張</a:t>
            </a: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6F04045-DE5F-BA83-1FCA-ADD448B90B05}"/>
              </a:ext>
            </a:extLst>
          </p:cNvPr>
          <p:cNvSpPr/>
          <p:nvPr/>
        </p:nvSpPr>
        <p:spPr>
          <a:xfrm>
            <a:off x="5976343" y="827314"/>
            <a:ext cx="1498514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21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24</Words>
  <Application>Microsoft Office PowerPoint</Application>
  <PresentationFormat>ワイド画面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s5548</dc:creator>
  <cp:lastModifiedBy>s5548</cp:lastModifiedBy>
  <cp:revision>4</cp:revision>
  <dcterms:created xsi:type="dcterms:W3CDTF">2024-06-11T02:49:27Z</dcterms:created>
  <dcterms:modified xsi:type="dcterms:W3CDTF">2024-09-06T01:42:09Z</dcterms:modified>
</cp:coreProperties>
</file>