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A3370-F7F3-39DE-EC67-8340726BF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A63A4B-3132-6985-04EF-44C81D086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FCE9B7-3023-20BE-929A-1677B2FD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D16A6D-28BA-BFDC-B991-3E7B4A4C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930E68-0FD7-6886-8712-06BE8794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70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BC113-E15F-1935-4048-B3B96F82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DE2A63-4473-9E10-35AD-F358D1579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F790BD-97B0-0583-B3E4-A622AFE8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CAB41A-B945-FE90-376F-1BB29A1A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2EACAF-3E5F-BD67-4E04-B6E7B794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8FB519-C8CF-EC78-FB5C-82178CD01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B83CB0-4BF0-135E-6168-BDBC2CD5F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2A7D9-5A92-B3B9-1C04-69B6CCBD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BCCEC9-BF61-2FEF-A816-0A898B41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3578AA-8390-AB97-6CFE-7F2630FA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7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1AFFEA-308D-A4C1-BA3F-0ABDE5DA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CCA34-8E56-A68C-E79F-BE1259C5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D9B89F-E46A-CBF1-4B8A-5E98D2E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A78BE2-BC13-6A12-3B2F-DA0DA0D1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C52E07-8A59-3365-334B-8001F3F3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3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57461-4732-9142-8EC2-CF5CB40B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C98806-C1D5-6900-0CAC-EEA03292F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927A7A-5A7D-A8B6-8665-77E28CA3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446496-1FEC-4376-2942-ADA9050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67B18-F9EA-2964-6DE0-B6B0F184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7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EA3E0-A378-DB90-E16A-CA37BF09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6214AF-3C8C-EBF3-AFE1-BDA1964E7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8AFEBC-5151-8EF8-2336-12887038E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C5ED90-DF24-23FB-8360-2BF58746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5185C6-6FEF-CA8D-D7F6-99BAD9C4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552B9F-7397-877D-0C67-DC043102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46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E6BD4-0FD4-A0F5-C546-8C6B7A1C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746FE3-950E-6203-5AB5-1D56E737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61B96-06EF-FBA7-C5BA-2C9EFFF3C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40F0F3A-034A-96C6-88F9-96F19C5DB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6638B2-D450-2434-A7DB-89AFE603B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2579BF-7A24-10A1-3496-7F23111D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094D7A-7C36-929A-79B7-610C71A4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A80AD53-9F97-0D31-973E-FDAB4003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3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4E5A31-ABBA-A138-9F8A-1ED06D22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12132D-D824-805F-6A78-ECC6A683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A0653A-28F6-9D7D-9E15-0E089A03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253CA3-1787-A665-7D3D-5C93FCCD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8A5F17-3FFA-36B6-7C50-FD61B2AE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04F692-02AF-7741-C67A-750F6200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640067-54D2-7D91-C307-F23DBEA0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7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BFA30-F16B-F112-7211-D540C9B9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578E73-D185-72B4-BD1E-28681A09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ED8F88-138D-9BE5-9B9D-2EF6A38F5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660355-D582-D738-FB05-E8BF1DDF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B4ADAB-7392-7834-068F-175B92A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87FC5E-FE67-D797-3F89-3683CA43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2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34684-430F-8F99-E125-36346F5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A32DEB-8F26-AACF-E082-5CF36FBC0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82EC20-40D9-F996-A006-336A71F62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0D13D3-D81E-A0E5-6374-820AAB00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9DAF2D-D5B3-20DE-4512-9700B91B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22AD84-6F03-AB98-E2A6-844B8A9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89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2F8B68-A5B9-F7F2-FE5F-C1B6F3ED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7A8F5C-9246-6632-C9B6-D7131C47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62C718-40C4-F6A1-B511-0418F48B5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26E6-8FD4-4877-AF3A-03472A123CA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5706A3-4312-F940-B279-07C316D31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234556-FEA9-D214-989D-0DDB9FF7F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0F61-92A8-416E-850A-EA8FDFDDD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95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9A53174-831B-DBEC-678A-039B4DE77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13561" r="32163" b="56953"/>
          <a:stretch/>
        </p:blipFill>
        <p:spPr>
          <a:xfrm>
            <a:off x="978287" y="2235523"/>
            <a:ext cx="3858386" cy="238695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F9DB0C-9E4E-6A20-4113-69AE457F5601}"/>
              </a:ext>
            </a:extLst>
          </p:cNvPr>
          <p:cNvSpPr txBox="1"/>
          <p:nvPr/>
        </p:nvSpPr>
        <p:spPr>
          <a:xfrm>
            <a:off x="802527" y="83568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◆</a:t>
            </a:r>
            <a:r>
              <a:rPr kumimoji="1" lang="ja-JP" altLang="en-US" sz="2400" dirty="0"/>
              <a:t>歌唱軌跡　合格金色時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A58DC0-0BDF-30C0-DB29-EE56CDA7DF29}"/>
              </a:ext>
            </a:extLst>
          </p:cNvPr>
          <p:cNvSpPr txBox="1"/>
          <p:nvPr/>
        </p:nvSpPr>
        <p:spPr>
          <a:xfrm>
            <a:off x="1580260" y="4809271"/>
            <a:ext cx="401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黄色の主張が強く見えます。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940D9D-5143-8CAC-04B1-8D2B42E5AE15}"/>
              </a:ext>
            </a:extLst>
          </p:cNvPr>
          <p:cNvSpPr txBox="1"/>
          <p:nvPr/>
        </p:nvSpPr>
        <p:spPr>
          <a:xfrm>
            <a:off x="6758601" y="4977908"/>
            <a:ext cx="474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この画像程度までに黄色の光彩を無くし、</a:t>
            </a:r>
            <a:endParaRPr lang="en-US" altLang="ja-JP" sz="1400" dirty="0"/>
          </a:p>
          <a:p>
            <a:r>
              <a:rPr kumimoji="1" lang="ja-JP" altLang="en-US" sz="1400" dirty="0"/>
              <a:t>エフェクトの広がる範囲も画像の半分程度としたいです。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6877AE-EC28-9E99-06CE-F1F0F8224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3" t="14114" r="48064" b="59449"/>
          <a:stretch/>
        </p:blipFill>
        <p:spPr>
          <a:xfrm>
            <a:off x="6594618" y="2126197"/>
            <a:ext cx="4061864" cy="2683074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AD36B47-6B0A-FF94-07D9-17CD7968579B}"/>
              </a:ext>
            </a:extLst>
          </p:cNvPr>
          <p:cNvCxnSpPr>
            <a:cxnSpLocks/>
          </p:cNvCxnSpPr>
          <p:nvPr/>
        </p:nvCxnSpPr>
        <p:spPr>
          <a:xfrm>
            <a:off x="5491316" y="3527264"/>
            <a:ext cx="604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7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885E1FD-A3C6-7831-80C9-4F362C21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82" b="57797"/>
          <a:stretch/>
        </p:blipFill>
        <p:spPr>
          <a:xfrm>
            <a:off x="1285273" y="1356211"/>
            <a:ext cx="9720183" cy="21326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5F2DAF-1467-C7A6-98D2-9E9487ABD7FD}"/>
              </a:ext>
            </a:extLst>
          </p:cNvPr>
          <p:cNvSpPr txBox="1"/>
          <p:nvPr/>
        </p:nvSpPr>
        <p:spPr>
          <a:xfrm>
            <a:off x="802527" y="835683"/>
            <a:ext cx="5654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◆ページ単位での星キラ演出</a:t>
            </a:r>
            <a:r>
              <a:rPr lang="en-US" altLang="ja-JP" sz="2400" dirty="0"/>
              <a:t>(</a:t>
            </a:r>
            <a:r>
              <a:rPr lang="ja-JP" altLang="en-US" sz="2400" dirty="0"/>
              <a:t>音程評価</a:t>
            </a:r>
            <a:r>
              <a:rPr lang="en-US" altLang="ja-JP" sz="2400" dirty="0"/>
              <a:t>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E4E3B5-6A8B-16B4-7C0E-3A49541C6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-1" b="59739"/>
          <a:stretch/>
        </p:blipFill>
        <p:spPr bwMode="auto">
          <a:xfrm>
            <a:off x="1357505" y="3711703"/>
            <a:ext cx="9484665" cy="239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2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EF4299A-9DB1-41E1-A19F-1DECF6D63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0" t="13899" r="15260" b="57823"/>
          <a:stretch/>
        </p:blipFill>
        <p:spPr>
          <a:xfrm>
            <a:off x="1992960" y="2321462"/>
            <a:ext cx="8206080" cy="25600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771BBF-09D9-3E4F-A6F8-96FCDA6D0441}"/>
              </a:ext>
            </a:extLst>
          </p:cNvPr>
          <p:cNvSpPr txBox="1"/>
          <p:nvPr/>
        </p:nvSpPr>
        <p:spPr>
          <a:xfrm>
            <a:off x="802527" y="83568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◆聴感　ピンク色光線</a:t>
            </a:r>
            <a:endParaRPr lang="en-US" altLang="ja-JP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C5119D-8C7D-2A46-161D-EDD7FF386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3902" b="59740"/>
          <a:stretch/>
        </p:blipFill>
        <p:spPr bwMode="auto">
          <a:xfrm>
            <a:off x="5760720" y="985229"/>
            <a:ext cx="5811520" cy="22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4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6F70AE-B1CF-556A-C1FD-0C3FC715D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9" r="47718" b="54079"/>
          <a:stretch/>
        </p:blipFill>
        <p:spPr>
          <a:xfrm>
            <a:off x="1421012" y="2110154"/>
            <a:ext cx="8226622" cy="38686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3CBE5A-A86A-B7EA-C64A-41F89BE0FE0E}"/>
              </a:ext>
            </a:extLst>
          </p:cNvPr>
          <p:cNvSpPr txBox="1"/>
          <p:nvPr/>
        </p:nvSpPr>
        <p:spPr>
          <a:xfrm>
            <a:off x="802527" y="83568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◆技法検出アイコン表示時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9C18E9-BE9A-D0E9-00F1-8201F5108564}"/>
              </a:ext>
            </a:extLst>
          </p:cNvPr>
          <p:cNvSpPr txBox="1"/>
          <p:nvPr/>
        </p:nvSpPr>
        <p:spPr>
          <a:xfrm>
            <a:off x="3233932" y="6218260"/>
            <a:ext cx="6903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発光が強いので、もう少し抑えたいです。</a:t>
            </a:r>
          </a:p>
        </p:txBody>
      </p:sp>
    </p:spTree>
    <p:extLst>
      <p:ext uri="{BB962C8B-B14F-4D97-AF65-F5344CB8AC3E}">
        <p14:creationId xmlns:p14="http://schemas.microsoft.com/office/powerpoint/2010/main" val="132772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71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s5548</dc:creator>
  <cp:lastModifiedBy>s5548</cp:lastModifiedBy>
  <cp:revision>3</cp:revision>
  <dcterms:created xsi:type="dcterms:W3CDTF">2024-06-11T02:49:27Z</dcterms:created>
  <dcterms:modified xsi:type="dcterms:W3CDTF">2024-08-02T11:50:50Z</dcterms:modified>
</cp:coreProperties>
</file>