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8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2T06:07:55.25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3163 846 24575,'92'-1'0,"-1"-3"0,96-17 0,5-22 0,-142 34 0,1 2 0,-1 3 0,1 2 0,73 6 0,-11-1 0,528-3 0,-591 3 0,1 2 0,-1 3 0,65 17 0,39 7 0,-86-20 0,0 3 0,-2 2 0,0 4 0,-1 2 0,-2 3 0,110 62 0,216 110 0,-187-101 0,-151-68 0,-2 3 0,77 62 0,-111-81 0,-2 1 0,1 1 0,-2 0 0,19 30 0,8 9 0,-28-38 0,-1 0 0,-1 0 0,0 1 0,10 29 0,9 18 0,-5-12 0,23 72 0,5 14 0,-31-89 0,-2 0 0,-2 1 0,-3 0 0,8 55 0,-15-40 0,-5 119 0,-2-106 0,-1-60 0,0 0 0,-1 0 0,-1-1 0,0 0 0,-2 0 0,0 0 0,0 0 0,-2-1 0,0 0 0,-1-1 0,0 0 0,-20 23 0,-4 1 0,-2 0 0,-1-2 0,-47 36 0,-93 66 0,155-124 0,0-1 0,-1-1 0,0-1 0,-1-2 0,0 0 0,-40 12 0,-35 15 0,70-26 0,0-1 0,-1-2 0,0 0 0,-1-2 0,0-1 0,-33 1 0,-186-7 0,109-3 0,-401 4 0,505-2 0,1-2 0,-61-13 0,11 0 0,35 7 0,-55-19 0,59 14 0,-81-13 0,-134-30 0,211 45 0,-51-6 0,72 15 0,1-1 0,-53-17 0,48 10 0,-31-13 0,-100-23 0,81 25 0,-158-63 0,127 34 0,3-5 0,-115-77 0,78 35 0,-70-44 0,123 84 0,-80-46 0,96 64 0,-8-3 0,2-4 0,-113-83 0,61 5 0,-232-217 0,-28-96 0,332 370 0,-60-71 0,104 114 0,1-1 0,2-1 0,-24-48 0,10 16 0,-3 1 0,-61-79 0,7 13 0,61 85 0,-41-44 0,37 48 0,-36-54 0,28 32 0,-1 2 0,-71-73 0,111 128 0,1 1 0,0-1 0,-1 0 0,1 1 0,-1-1 0,1 0 0,-1 1 0,1-1 0,-1 1 0,0-1 0,1 1 0,-1-1 0,1 1 0,-1 0 0,0-1 0,0 1 0,1 0 0,-1-1 0,0 1 0,0 0 0,1 0 0,-1 0 0,0-1 0,0 1 0,1 0 0,-1 0 0,0 0 0,0 0 0,0 1 0,1-1 0,-2 0 0,1 1 0,0 1 0,0-1 0,1 0 0,-1 1 0,1-1 0,-1 1 0,1-1 0,0 0 0,-1 1 0,1-1 0,0 1 0,0-1 0,0 1 0,0 2 0,9 57 0,47 199 0,-40-138 112,2 7-1589,-10-94-5349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2T06:07:57.13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24575,'7'0'0,"10"0"0,8 0 0,8 0 0,5 0 0,3 0 0,2 0 0,0 0 0,1 0 0,-1 0 0,0 0 0,-1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1A3370-F7F3-39DE-EC67-8340726BF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A63A4B-3132-6985-04EF-44C81D086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FCE9B7-3023-20BE-929A-1677B2FD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D16A6D-28BA-BFDC-B991-3E7B4A4C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930E68-0FD7-6886-8712-06BE8794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70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BC113-E15F-1935-4048-B3B96F82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DE2A63-4473-9E10-35AD-F358D1579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F790BD-97B0-0583-B3E4-A622AFE8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CAB41A-B945-FE90-376F-1BB29A1A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2EACAF-3E5F-BD67-4E04-B6E7B794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42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8FB519-C8CF-EC78-FB5C-82178CD01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B83CB0-4BF0-135E-6168-BDBC2CD5F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B2A7D9-5A92-B3B9-1C04-69B6CCBD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BCCEC9-BF61-2FEF-A816-0A898B419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578AA-8390-AB97-6CFE-7F2630FA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4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1AFFEA-308D-A4C1-BA3F-0ABDE5DAE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7CCA34-8E56-A68C-E79F-BE1259C5D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D9B89F-E46A-CBF1-4B8A-5E98D2EAF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A78BE2-BC13-6A12-3B2F-DA0DA0D1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C52E07-8A59-3365-334B-8001F3F3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3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57461-4732-9142-8EC2-CF5CB40B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98806-C1D5-6900-0CAC-EEA03292F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27A7A-5A7D-A8B6-8665-77E28CA3C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446496-1FEC-4376-2942-ADA9050F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967B18-F9EA-2964-6DE0-B6B0F184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7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EA3E0-A378-DB90-E16A-CA37BF09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214AF-3C8C-EBF3-AFE1-BDA1964E7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8AFEBC-5151-8EF8-2336-12887038E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C5ED90-DF24-23FB-8360-2BF58746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5185C6-6FEF-CA8D-D7F6-99BAD9C43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552B9F-7397-877D-0C67-DC043102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46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E6BD4-0FD4-A0F5-C546-8C6B7A1C4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746FE3-950E-6203-5AB5-1D56E737D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D61B96-06EF-FBA7-C5BA-2C9EFFF3C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0F0F3A-034A-96C6-88F9-96F19C5DB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6638B2-D450-2434-A7DB-89AFE603B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2579BF-7A24-10A1-3496-7F23111D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094D7A-7C36-929A-79B7-610C71A4A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80AD53-9F97-0D31-973E-FDAB4003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13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E5A31-ABBA-A138-9F8A-1ED06D22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12132D-D824-805F-6A78-ECC6A6835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A0653A-28F6-9D7D-9E15-0E089A03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253CA3-1787-A665-7D3D-5C93FCCD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0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68A5F17-3FFA-36B6-7C50-FD61B2AE7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04F692-02AF-7741-C67A-750F6200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640067-54D2-7D91-C307-F23DBEA06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74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6BFA30-F16B-F112-7211-D540C9B9B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578E73-D185-72B4-BD1E-28681A09F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ED8F88-138D-9BE5-9B9D-2EF6A38F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660355-D582-D738-FB05-E8BF1DDF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4ADAB-7392-7834-068F-175B92A8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87FC5E-FE67-D797-3F89-3683CA43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28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34684-430F-8F99-E125-36346F54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A32DEB-8F26-AACF-E082-5CF36FBC0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82EC20-40D9-F996-A006-336A71F62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0D13D3-D81E-A0E5-6374-820AAB00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9DAF2D-D5B3-20DE-4512-9700B91B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22AD84-6F03-AB98-E2A6-844B8A98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9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2F8B68-A5B9-F7F2-FE5F-C1B6F3ED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7A8F5C-9246-6632-C9B6-D7131C47A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62C718-40C4-F6A1-B511-0418F48B5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C26E6-8FD4-4877-AF3A-03472A123CA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5706A3-4312-F940-B279-07C316D31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234556-FEA9-D214-989D-0DDB9FF7F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0F61-92A8-416E-850A-EA8FDFDDD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95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0F9DB0C-9E4E-6A20-4113-69AE457F5601}"/>
              </a:ext>
            </a:extLst>
          </p:cNvPr>
          <p:cNvSpPr txBox="1"/>
          <p:nvPr/>
        </p:nvSpPr>
        <p:spPr>
          <a:xfrm>
            <a:off x="802527" y="835683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◆</a:t>
            </a:r>
            <a:r>
              <a:rPr kumimoji="1" lang="ja-JP" altLang="en-US" sz="2400" dirty="0"/>
              <a:t>飛び回る光の玉　軌跡のイメージ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056AF8F-31DC-78F4-3E68-36E2AC8B37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06" b="14871"/>
          <a:stretch/>
        </p:blipFill>
        <p:spPr>
          <a:xfrm>
            <a:off x="2260755" y="1505462"/>
            <a:ext cx="7670489" cy="4272841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2D38F62-E70A-788A-D8F1-BCE9C70413A5}"/>
              </a:ext>
            </a:extLst>
          </p:cNvPr>
          <p:cNvGrpSpPr/>
          <p:nvPr/>
        </p:nvGrpSpPr>
        <p:grpSpPr>
          <a:xfrm>
            <a:off x="5772128" y="3192669"/>
            <a:ext cx="2532960" cy="1291320"/>
            <a:chOff x="5772128" y="3192669"/>
            <a:chExt cx="2532960" cy="129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7" name="インク 16">
                  <a:extLst>
                    <a:ext uri="{FF2B5EF4-FFF2-40B4-BE49-F238E27FC236}">
                      <a16:creationId xmlns:a16="http://schemas.microsoft.com/office/drawing/2014/main" id="{A1E1EAAA-43B1-2D35-9C9C-F52DD8B8538D}"/>
                    </a:ext>
                  </a:extLst>
                </p14:cNvPr>
                <p14:cNvContentPartPr/>
                <p14:nvPr/>
              </p14:nvContentPartPr>
              <p14:xfrm>
                <a:off x="5772128" y="3218589"/>
                <a:ext cx="2532960" cy="1265400"/>
              </p14:xfrm>
            </p:contentPart>
          </mc:Choice>
          <mc:Fallback>
            <p:pic>
              <p:nvPicPr>
                <p:cNvPr id="17" name="インク 16">
                  <a:extLst>
                    <a:ext uri="{FF2B5EF4-FFF2-40B4-BE49-F238E27FC236}">
                      <a16:creationId xmlns:a16="http://schemas.microsoft.com/office/drawing/2014/main" id="{A1E1EAAA-43B1-2D35-9C9C-F52DD8B8538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736488" y="3182589"/>
                  <a:ext cx="2604600" cy="13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8" name="インク 17">
                  <a:extLst>
                    <a:ext uri="{FF2B5EF4-FFF2-40B4-BE49-F238E27FC236}">
                      <a16:creationId xmlns:a16="http://schemas.microsoft.com/office/drawing/2014/main" id="{274F53D4-6A15-89A9-D5AF-573C7564B750}"/>
                    </a:ext>
                  </a:extLst>
                </p14:cNvPr>
                <p14:cNvContentPartPr/>
                <p14:nvPr/>
              </p14:nvContentPartPr>
              <p14:xfrm>
                <a:off x="5816048" y="3192669"/>
                <a:ext cx="151200" cy="360"/>
              </p14:xfrm>
            </p:contentPart>
          </mc:Choice>
          <mc:Fallback>
            <p:pic>
              <p:nvPicPr>
                <p:cNvPr id="18" name="インク 17">
                  <a:extLst>
                    <a:ext uri="{FF2B5EF4-FFF2-40B4-BE49-F238E27FC236}">
                      <a16:creationId xmlns:a16="http://schemas.microsoft.com/office/drawing/2014/main" id="{274F53D4-6A15-89A9-D5AF-573C7564B75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80048" y="3156669"/>
                  <a:ext cx="222840" cy="72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9F264B5-B82A-7F7A-95B2-CF97FCC3CD56}"/>
              </a:ext>
            </a:extLst>
          </p:cNvPr>
          <p:cNvSpPr txBox="1"/>
          <p:nvPr/>
        </p:nvSpPr>
        <p:spPr>
          <a:xfrm>
            <a:off x="5911618" y="2440760"/>
            <a:ext cx="181289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背景大ハートの中心からスタート</a:t>
            </a:r>
            <a:endParaRPr kumimoji="1" lang="ja-JP" altLang="en-US" sz="14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FCB709D-F995-9452-8A76-A5226420C744}"/>
              </a:ext>
            </a:extLst>
          </p:cNvPr>
          <p:cNvSpPr txBox="1"/>
          <p:nvPr/>
        </p:nvSpPr>
        <p:spPr>
          <a:xfrm>
            <a:off x="3403883" y="3019493"/>
            <a:ext cx="1812894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総合得点表示ディスプレイに到達したあたりから聴感ハートの結果の色の光を帯び始める</a:t>
            </a:r>
            <a:endParaRPr kumimoji="1" lang="ja-JP" altLang="en-US" sz="14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DA5DBA6-58C2-CB90-7250-DBB2B48C5E4F}"/>
              </a:ext>
            </a:extLst>
          </p:cNvPr>
          <p:cNvSpPr txBox="1"/>
          <p:nvPr/>
        </p:nvSpPr>
        <p:spPr>
          <a:xfrm>
            <a:off x="7139046" y="4669480"/>
            <a:ext cx="197497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速度は現状よりも速い</a:t>
            </a:r>
          </a:p>
        </p:txBody>
      </p:sp>
    </p:spTree>
    <p:extLst>
      <p:ext uri="{BB962C8B-B14F-4D97-AF65-F5344CB8AC3E}">
        <p14:creationId xmlns:p14="http://schemas.microsoft.com/office/powerpoint/2010/main" val="321327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39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s5548</dc:creator>
  <cp:lastModifiedBy>s5548</cp:lastModifiedBy>
  <cp:revision>3</cp:revision>
  <dcterms:created xsi:type="dcterms:W3CDTF">2024-06-11T02:49:27Z</dcterms:created>
  <dcterms:modified xsi:type="dcterms:W3CDTF">2024-08-02T06:13:14Z</dcterms:modified>
</cp:coreProperties>
</file>