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6CC514-A2C8-D1F3-B356-F86FFFAA6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5D33AE-54EE-868E-97CB-BA15AA02A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55B058-47DD-2A6D-7742-FDA5659F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13E2-9D67-4CB1-ADB9-CBF1029691BC}" type="datetimeFigureOut">
              <a:rPr kumimoji="1" lang="ja-JP" altLang="en-US" smtClean="0"/>
              <a:t>2024/7/26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43B162-889F-D011-784B-A8E1E40F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483748-971D-CC57-9AB9-A8E44B8F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A3A0-1844-4BD1-B9E1-35A56F599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60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4AF5CB-CDFA-AFC7-0BFA-FA2C144B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9B0E7CC-5A02-8959-9273-C8960FE43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FAFADE-75C7-0951-5D3B-E860841D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13E2-9D67-4CB1-ADB9-CBF1029691BC}" type="datetimeFigureOut">
              <a:rPr kumimoji="1" lang="ja-JP" altLang="en-US" smtClean="0"/>
              <a:t>2024/7/26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4BD9E3-F2DA-156F-8EE4-69DA3185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735FD2-9DC1-AB3A-2E4E-A4294C2A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A3A0-1844-4BD1-B9E1-35A56F599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05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FD27DC-DA14-3625-71F1-99DCF9F10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1B41C92-84A6-565E-294F-C3EAA6586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F179C0-BE4E-F161-D9F4-37296674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13E2-9D67-4CB1-ADB9-CBF1029691BC}" type="datetimeFigureOut">
              <a:rPr kumimoji="1" lang="ja-JP" altLang="en-US" smtClean="0"/>
              <a:t>2024/7/26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EE27AA-7B64-0C62-71E5-061EEC53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C9E6B9-BC6C-4F1B-9694-3CD23DBB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A3A0-1844-4BD1-B9E1-35A56F599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10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087556-09BC-9BE1-25FD-92C85234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14E5A3-CA91-A76C-9FE0-F7BD757C3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E208ED-161B-82E4-CAA6-DBAAF610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13E2-9D67-4CB1-ADB9-CBF1029691BC}" type="datetimeFigureOut">
              <a:rPr kumimoji="1" lang="ja-JP" altLang="en-US" smtClean="0"/>
              <a:t>2024/7/26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500B75-183C-09B3-6D9C-73C98538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F0C6F6-D055-BE03-FF39-7F535B0D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A3A0-1844-4BD1-B9E1-35A56F599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51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5B719F-7A17-F767-02F6-6D339A86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4371E7-43E4-A2E3-E682-3D0C3B947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986B8-ED84-362A-2CDF-BDD29A0D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13E2-9D67-4CB1-ADB9-CBF1029691BC}" type="datetimeFigureOut">
              <a:rPr kumimoji="1" lang="ja-JP" altLang="en-US" smtClean="0"/>
              <a:t>2024/7/26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7CB92A-2370-1106-E5AE-894086DB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E66EE1-E670-2B6E-D270-B6647CCC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A3A0-1844-4BD1-B9E1-35A56F599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91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11785A-2C7B-359E-897A-36C53E11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9D75D3-0DCD-44B7-69C1-381168AC8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B34477B-9E11-54DA-3E79-4E0B4FD0B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613D67-4855-6050-1ADC-3B213986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13E2-9D67-4CB1-ADB9-CBF1029691BC}" type="datetimeFigureOut">
              <a:rPr kumimoji="1" lang="ja-JP" altLang="en-US" smtClean="0"/>
              <a:t>2024/7/26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EE9036-3E0A-378E-590A-2EAC720B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D64B6C-2C24-6227-07F5-B2965797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A3A0-1844-4BD1-B9E1-35A56F599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43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91CC08-68C4-8ECC-FD86-00380C2E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25BE7FB-ACC2-C65C-62A9-0B9EBCF3D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A3C221-7F14-9C74-E36B-D5523336B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33CBA88-AA4D-C93D-3A65-724EDEEC3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AEEF3B9-BC0F-ECD1-2C5C-91DC32BFF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3701A0D-0EB4-3E73-F64F-A313C5644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13E2-9D67-4CB1-ADB9-CBF1029691BC}" type="datetimeFigureOut">
              <a:rPr kumimoji="1" lang="ja-JP" altLang="en-US" smtClean="0"/>
              <a:t>2024/7/26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3FEEA-B991-AAB7-5B5A-30B6E529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072B8D-CCD5-7D38-449D-35ED7D49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A3A0-1844-4BD1-B9E1-35A56F599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15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09CF51-69D5-6579-CF65-72B48166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8B6F24-5771-9201-CC44-A859746A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13E2-9D67-4CB1-ADB9-CBF1029691BC}" type="datetimeFigureOut">
              <a:rPr kumimoji="1" lang="ja-JP" altLang="en-US" smtClean="0"/>
              <a:t>2024/7/26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8C5831C-FFF5-116C-093A-E32B1F5A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00DC6E-6CEE-E376-B7E0-6F11AA4D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A3A0-1844-4BD1-B9E1-35A56F599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5FDC9A1-C3BC-9000-B1A4-B5DCAAF7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13E2-9D67-4CB1-ADB9-CBF1029691BC}" type="datetimeFigureOut">
              <a:rPr kumimoji="1" lang="ja-JP" altLang="en-US" smtClean="0"/>
              <a:t>2024/7/26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006F247-7525-EFE0-EEF3-E6D9D0E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78CD26-813E-F547-0356-C53859A3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A3A0-1844-4BD1-B9E1-35A56F599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99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33A0D3-AFA1-3DF4-A4DB-43C8C8FD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424BEB-9BDA-701F-D75B-66C3A427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68A93B-1DEF-D1C5-F18C-A03F63C3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14F24E-765B-BB22-5681-8923A964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13E2-9D67-4CB1-ADB9-CBF1029691BC}" type="datetimeFigureOut">
              <a:rPr kumimoji="1" lang="ja-JP" altLang="en-US" smtClean="0"/>
              <a:t>2024/7/26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3F9F93-6030-530A-9A8F-9D1F079A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198FF8-E665-3BBC-58A9-8DE5A811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A3A0-1844-4BD1-B9E1-35A56F599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75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86F04E-DA11-C782-8720-6D4EAB93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803F865-F129-C01D-F163-31479F4EC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E055F80-7242-3314-5A57-30F9EC2E0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D8D19E-E428-B33A-8061-BB0087ED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13E2-9D67-4CB1-ADB9-CBF1029691BC}" type="datetimeFigureOut">
              <a:rPr kumimoji="1" lang="ja-JP" altLang="en-US" smtClean="0"/>
              <a:t>2024/7/26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1CD2CE-2F33-8A98-AB8B-6AAAF5C2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6660BF-5754-F207-1226-802217A6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A3A0-1844-4BD1-B9E1-35A56F599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02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FF5F416-1749-0B07-BF7C-19FB90003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CB3DC5-B3F0-04E5-5CCA-A70CEE48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4F7CEF-EC47-6207-1FA4-9DFF4BF70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C13E2-9D67-4CB1-ADB9-CBF1029691BC}" type="datetimeFigureOut">
              <a:rPr kumimoji="1" lang="ja-JP" altLang="en-US" smtClean="0"/>
              <a:t>2024/7/26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5536CA-87B3-0A2A-2E6A-A30AEEBFC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9EFE53-8DB3-F04F-2F80-CDB7CEFC9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A3A0-1844-4BD1-B9E1-35A56F599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77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雪が積もっている&#10;&#10;中程度の精度で自動的に生成された説明">
            <a:extLst>
              <a:ext uri="{FF2B5EF4-FFF2-40B4-BE49-F238E27FC236}">
                <a16:creationId xmlns:a16="http://schemas.microsoft.com/office/drawing/2014/main" id="{1A1F8E86-7E49-77B1-742C-57B07DB3C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881C829-BD26-39E6-8E14-CA95D2457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図 13" descr="モニター画面に映る文字&#10;&#10;自動的に生成された説明">
            <a:extLst>
              <a:ext uri="{FF2B5EF4-FFF2-40B4-BE49-F238E27FC236}">
                <a16:creationId xmlns:a16="http://schemas.microsoft.com/office/drawing/2014/main" id="{3A88DFAE-B15E-6F44-CFED-D47FA5B0E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図 8" descr="抽象 が含まれている画像&#10;&#10;自動的に生成された説明">
            <a:extLst>
              <a:ext uri="{FF2B5EF4-FFF2-40B4-BE49-F238E27FC236}">
                <a16:creationId xmlns:a16="http://schemas.microsoft.com/office/drawing/2014/main" id="{B581DCCE-81BB-BC60-B91B-0DD457ABF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5553"/>
            <a:ext cx="2786392" cy="2502790"/>
          </a:xfrm>
          <a:prstGeom prst="rect">
            <a:avLst/>
          </a:prstGeom>
        </p:spPr>
      </p:pic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4D49C9F-C3A1-00FA-AE4A-56F9950A6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8" y="1490663"/>
            <a:ext cx="6632830" cy="3462337"/>
          </a:xfrm>
          <a:prstGeom prst="rect">
            <a:avLst/>
          </a:prstGeom>
        </p:spPr>
      </p:pic>
      <p:pic>
        <p:nvPicPr>
          <p:cNvPr id="10" name="図 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61960B8C-9D4B-439F-7250-DD5769E5BF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7" y="206637"/>
            <a:ext cx="6197948" cy="1077389"/>
          </a:xfrm>
          <a:prstGeom prst="rect">
            <a:avLst/>
          </a:prstGeom>
        </p:spPr>
      </p:pic>
      <p:pic>
        <p:nvPicPr>
          <p:cNvPr id="6" name="図 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2728DB0-3E65-2605-0B4C-3C5D241B50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89" y="469649"/>
            <a:ext cx="5246795" cy="1210279"/>
          </a:xfrm>
          <a:prstGeom prst="rect">
            <a:avLst/>
          </a:prstGeom>
        </p:spPr>
      </p:pic>
      <p:pic>
        <p:nvPicPr>
          <p:cNvPr id="12" name="図 11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C06A556C-D47C-7B9F-D0FA-60FEE22D0D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22" y="4747639"/>
            <a:ext cx="6443662" cy="1239397"/>
          </a:xfrm>
          <a:prstGeom prst="rect">
            <a:avLst/>
          </a:prstGeom>
        </p:spPr>
      </p:pic>
      <p:pic>
        <p:nvPicPr>
          <p:cNvPr id="16" name="図 15" descr="グラフ, レーダー チャート&#10;&#10;自動的に生成された説明">
            <a:extLst>
              <a:ext uri="{FF2B5EF4-FFF2-40B4-BE49-F238E27FC236}">
                <a16:creationId xmlns:a16="http://schemas.microsoft.com/office/drawing/2014/main" id="{CFF84087-F6FD-920E-CB0F-893C8F8F2B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90" y="1861233"/>
            <a:ext cx="3927261" cy="3040857"/>
          </a:xfrm>
          <a:prstGeom prst="rect">
            <a:avLst/>
          </a:prstGeom>
        </p:spPr>
      </p:pic>
      <p:pic>
        <p:nvPicPr>
          <p:cNvPr id="2" name="図 1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DCD09222-12DB-FD4C-52B8-CB654650D7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7" t="13496" r="2298" b="65354"/>
          <a:stretch/>
        </p:blipFill>
        <p:spPr>
          <a:xfrm>
            <a:off x="6467332" y="2295432"/>
            <a:ext cx="1867017" cy="1578785"/>
          </a:xfrm>
          <a:prstGeom prst="rect">
            <a:avLst/>
          </a:prstGeom>
        </p:spPr>
      </p:pic>
      <p:pic>
        <p:nvPicPr>
          <p:cNvPr id="8" name="図 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A36DA6C2-73DE-EFF2-004A-DD7637A6D2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9" t="13496" r="2298" b="64911"/>
          <a:stretch/>
        </p:blipFill>
        <p:spPr>
          <a:xfrm>
            <a:off x="5870623" y="1931223"/>
            <a:ext cx="851251" cy="74763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1244BE8-F114-0C01-2A78-7CC0045DBAAC}"/>
              </a:ext>
            </a:extLst>
          </p:cNvPr>
          <p:cNvSpPr txBox="1"/>
          <p:nvPr/>
        </p:nvSpPr>
        <p:spPr>
          <a:xfrm>
            <a:off x="1237551" y="5037320"/>
            <a:ext cx="10117394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動きの流れ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・背景中央の脳みそ内ハート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青白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から、光の一部が飛び出てくる。（２ページ目イメージ画参照）</a:t>
            </a: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・レーダーチャート「聴感」を通り着地点に向かってぐるっと円形に動く。動いた軌跡上に、青白い光の残像が残る。</a:t>
            </a: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奥行き感を感じる動きにしたい。</a:t>
            </a: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・着地点へ到達したら、まだ着地はしない状態で、回転し、色替えする。同様のタイミングで加点点数表示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&amp;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総合得点へ加点。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4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総合得点加点時、得点数字部分にエフェクトを付与する</a:t>
            </a:r>
            <a:endParaRPr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・ふわっと着地点へ着地する。同タイミングで聴感タイプの文字情報を表示する。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55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1.48148E-6 L 0.02826 -0.01736 L 0.05469 -0.03033 L 0.08125 -0.01875 L 0.10482 0.01018 L 0.13151 0.06157 C 0.12982 0.09004 0.12813 0.11898 0.1263 0.14768 L 0.10052 0.19907 L 0.0918 0.20787 L 0.03932 0.21805 L 0.01914 0.21805 L -0.01315 0.21805 L -0.0276 0.21805 L -0.06315 0.2037 L -0.075 0.19768 L -0.09596 0.17338 L -0.10508 0.15903 L -0.12435 0.13055 C -0.12526 0.12662 -0.12604 0.12245 -0.12656 0.11898 C -0.12851 0.11088 -0.1306 0.10278 -0.13229 0.09467 C -0.13385 0.07662 -0.13489 0.05903 -0.1362 0.04143 L -0.1362 0.02708 L -0.13307 -0.01134 L -0.11953 -0.06296 L -0.10026 -0.09722 " pathEditMode="relative" rAng="0" ptsTypes="AAAAAAAAAAAAAAAAAAAAAAAAA">
                                      <p:cBhvr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604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3,600点を超える光 残像 スピードのイラスト素材、ロイヤリティフリーのベクター素材グラフィックスとクリップアート - iStock | ビジネス  残像, ビジネス 会議 手元">
            <a:extLst>
              <a:ext uri="{FF2B5EF4-FFF2-40B4-BE49-F238E27FC236}">
                <a16:creationId xmlns:a16="http://schemas.microsoft.com/office/drawing/2014/main" id="{72AC8B87-3CBF-62F4-4EF7-5A230B7CE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704975"/>
            <a:ext cx="34480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,565,300点を超える光の現象のイラスト素材、ロイヤリティフリーのベクター素材グラフィックスとクリップアート - iStock | 長時間露光,  光線, 光 反射">
            <a:extLst>
              <a:ext uri="{FF2B5EF4-FFF2-40B4-BE49-F238E27FC236}">
                <a16:creationId xmlns:a16="http://schemas.microsoft.com/office/drawing/2014/main" id="{428C51EF-0BFE-00B9-A5D7-E0C9BD99D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8" r="40686"/>
          <a:stretch/>
        </p:blipFill>
        <p:spPr bwMode="auto">
          <a:xfrm>
            <a:off x="6877050" y="1351784"/>
            <a:ext cx="1333500" cy="380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6255D1-6A72-C79D-C274-8DDF2DECBEE4}"/>
              </a:ext>
            </a:extLst>
          </p:cNvPr>
          <p:cNvSpPr txBox="1"/>
          <p:nvPr/>
        </p:nvSpPr>
        <p:spPr>
          <a:xfrm>
            <a:off x="1238250" y="590550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145554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132</Words>
  <Application>Microsoft Office PowerPoint</Application>
  <PresentationFormat>ワイド画面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HGPｺﾞｼｯｸM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s5796</dc:creator>
  <cp:lastModifiedBy>s5548</cp:lastModifiedBy>
  <cp:revision>4</cp:revision>
  <dcterms:created xsi:type="dcterms:W3CDTF">2024-07-26T07:52:39Z</dcterms:created>
  <dcterms:modified xsi:type="dcterms:W3CDTF">2024-07-26T09:13:20Z</dcterms:modified>
</cp:coreProperties>
</file>