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AB7E34-F6A3-9668-783B-D2F39C759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D100E7D-0FC6-F566-F4D3-DF82875DD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3D1BE5-8BD2-A32E-0D0D-38DEBE6B8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4E4F-E3E0-4C40-B62A-C3FE0A823A12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C9BEF1-9461-BDC6-2B78-E471146B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944CE0-9835-3078-F81D-BA15EA28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825C-029E-40E9-8DFA-05F76FFB7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39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CD1DF4-1F5D-04DA-26D9-62C209BC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B685021-BB29-C206-E33A-EC5D91E95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8871CD-3390-D876-5F05-812477D97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4E4F-E3E0-4C40-B62A-C3FE0A823A12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5D0F36-E149-0DB4-278C-744F62CA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F5B71D-2EC4-34E3-C3E6-354BEEF2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825C-029E-40E9-8DFA-05F76FFB7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40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0ECC891-E4E7-648F-D71E-208BF1AAC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19BC9C4-6B82-FFAE-B3C5-B2011C9CF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CA4C12-25BC-389B-FDD6-04D51E022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4E4F-E3E0-4C40-B62A-C3FE0A823A12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17A63B-A9DC-6F9B-B63D-D44454F4A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51A728-675E-8B31-29E0-7A32CB2DB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825C-029E-40E9-8DFA-05F76FFB7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20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E2907B-85A8-2A34-2C1E-696C8DA1F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ADDF3B-D32A-3DAE-0E96-745528A7F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82E581-8DC6-9772-A52C-0A0AA07B7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4E4F-E3E0-4C40-B62A-C3FE0A823A12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7F1E34-2AF7-A244-CB47-900895B7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67A4E1-E49A-4027-B4CF-A5CFF530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825C-029E-40E9-8DFA-05F76FFB7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26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449A2F-C403-8A4A-0EBA-71AA37208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54DF92F-907A-8C8B-5B3A-CC4C8C936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AA22B3-EF5F-DD88-1E4E-CCD41B9A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4E4F-E3E0-4C40-B62A-C3FE0A823A12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CA6338-0DBB-FF18-494C-4A821707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5B6C6E-E387-5DD0-08B7-C66B2B8A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825C-029E-40E9-8DFA-05F76FFB7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5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935EE2-76AC-E73C-9F52-2ECAAC4B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7013A3-29C1-310F-DDD5-5AD48EEA3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7912DE6-B3E2-A121-1F22-B886269D1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441ADB-59EF-09B3-D4A1-A62F554C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4E4F-E3E0-4C40-B62A-C3FE0A823A12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761F6F-C298-2769-9097-13A49152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7323E7F-68F0-C2E4-4F06-55C8C88D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825C-029E-40E9-8DFA-05F76FFB7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27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D6B54F-8D2E-12E1-CD05-AC5EF5A2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1958E3-D037-4FD0-1BBC-E678BD7B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46F7FD-5D07-658C-4763-7B7914DB8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E76C985-52A8-AB9D-28CA-27D675E86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C6C0C0C-CD4C-02E6-64C4-E8219C117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0E15A4A-E931-8BB4-B1E4-63A2FD69E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4E4F-E3E0-4C40-B62A-C3FE0A823A12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495CAD7-402F-0E76-5CF9-108E99CE3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C4E2820-0B05-5862-8FFE-2E1DE866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825C-029E-40E9-8DFA-05F76FFB7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09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A4552E-335F-F0B2-E7E2-9A2DFA7D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FDA1DEA-7407-E733-AC90-934CBC3F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4E4F-E3E0-4C40-B62A-C3FE0A823A12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056860-E7E8-23E4-70A4-88E21248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58AA9B-5D07-D8C6-C4CC-B4F9AE73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825C-029E-40E9-8DFA-05F76FFB7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58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F7092E5-5918-4B94-A9AD-460BB1B08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4E4F-E3E0-4C40-B62A-C3FE0A823A12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521DB91-AC7D-93DF-8314-E326320F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1EA11D-6B73-AEB3-EFBA-4E9EC112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825C-029E-40E9-8DFA-05F76FFB7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94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D182EE-FCED-F20C-270C-348608F4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22E52B-7821-0D0D-77C2-63A0F6799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A824654-8647-F83B-D71D-637EBB0BF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BDF4CF9-B4C0-BA8E-F618-EAB86C63D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4E4F-E3E0-4C40-B62A-C3FE0A823A12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12F309-78D3-94B1-2115-FE32C37D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0236C1-588D-98BA-C301-0C76E0DDF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825C-029E-40E9-8DFA-05F76FFB7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44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74EBFB-AC13-86CC-0768-4B4795901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2C998D7-4070-B5D9-2421-790542B42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005679-9821-FEF3-82D2-53B9E0448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BD8FC5-0A83-9A53-B2F3-23826A68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4E4F-E3E0-4C40-B62A-C3FE0A823A12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570E89-7098-8208-74CC-6F498A86C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42BBAC-52B6-3E1A-CA03-E5FDA099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825C-029E-40E9-8DFA-05F76FFB7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59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BCB4E34-0F05-02AE-72A4-46063F2B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BD5942-02DD-8547-0C47-81B347450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CDE22B-FD87-05FC-CA6F-9E0C3471F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F4E4F-E3E0-4C40-B62A-C3FE0A823A12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605FE2-A235-75CB-3A0E-0FACE2B2B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79C07C-E24C-46B2-7C04-24DED6F35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825C-029E-40E9-8DFA-05F76FFB7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72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07DE406D-804A-4F9E-7C89-59F6E677F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751284"/>
            <a:ext cx="9163050" cy="5154216"/>
          </a:xfrm>
          <a:prstGeom prst="rect">
            <a:avLst/>
          </a:prstGeom>
        </p:spPr>
      </p:pic>
      <p:pic>
        <p:nvPicPr>
          <p:cNvPr id="6" name="図 5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9E97F372-C5A8-CEB6-0EEB-93491D81C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6" t="25340" r="4469" b="55256"/>
          <a:stretch/>
        </p:blipFill>
        <p:spPr>
          <a:xfrm>
            <a:off x="6305550" y="3057525"/>
            <a:ext cx="4086225" cy="10001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EF2BFA8-A0B0-EF67-2E31-379F54F96C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394" b="51560" l="67203" r="89711">
                        <a14:foregroundMark x1="77170" y1="52381" x2="72990" y2="51724"/>
                        <a14:foregroundMark x1="72990" y1="51724" x2="69453" y2="50246"/>
                        <a14:foregroundMark x1="77492" y1="52217" x2="81672" y2="52053"/>
                        <a14:foregroundMark x1="81672" y1="52053" x2="85852" y2="50739"/>
                        <a14:foregroundMark x1="85852" y1="50739" x2="88746" y2="48604"/>
                        <a14:foregroundMark x1="88746" y1="48604" x2="90032" y2="46141"/>
                        <a14:foregroundMark x1="90032" y1="46141" x2="89711" y2="44828"/>
                        <a14:foregroundMark x1="72669" y1="40887" x2="77492" y2="40394"/>
                        <a14:foregroundMark x1="77492" y1="40394" x2="83601" y2="40722"/>
                      </a14:backgroundRemoval>
                    </a14:imgEffect>
                  </a14:imgLayer>
                </a14:imgProps>
              </a:ext>
            </a:extLst>
          </a:blip>
          <a:srcRect l="64711" t="39712" r="9120" b="47205"/>
          <a:stretch/>
        </p:blipFill>
        <p:spPr>
          <a:xfrm>
            <a:off x="3515357" y="2782248"/>
            <a:ext cx="1468213" cy="143732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903A00C-D011-5FEA-966A-47F031C623F3}"/>
              </a:ext>
            </a:extLst>
          </p:cNvPr>
          <p:cNvSpPr txBox="1"/>
          <p:nvPr/>
        </p:nvSpPr>
        <p:spPr>
          <a:xfrm>
            <a:off x="5886451" y="3672361"/>
            <a:ext cx="4698722" cy="688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「モンキー・</a:t>
            </a:r>
            <a:r>
              <a:rPr kumimoji="1" lang="en-US" altLang="ja-JP" sz="1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D</a:t>
            </a:r>
            <a:r>
              <a:rPr kumimoji="1" lang="ja-JP" altLang="en-US" sz="1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・ルフィ」 を獲得しました。</a:t>
            </a:r>
            <a:endParaRPr kumimoji="1" lang="en-US" altLang="ja-JP" sz="1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デンモクアプリ　　　　から獲得キャラを選んで予約できます。</a:t>
            </a:r>
          </a:p>
        </p:txBody>
      </p:sp>
      <p:pic>
        <p:nvPicPr>
          <p:cNvPr id="9" name="Picture 4" descr="DAMであそぼう！⑧もう手放せない！デンモクアプリをご紹介!!編｜カラオケDAM公式">
            <a:extLst>
              <a:ext uri="{FF2B5EF4-FFF2-40B4-BE49-F238E27FC236}">
                <a16:creationId xmlns:a16="http://schemas.microsoft.com/office/drawing/2014/main" id="{229F5738-4561-E12D-9066-8462DF003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8" t="73841" r="73515" b="577"/>
          <a:stretch/>
        </p:blipFill>
        <p:spPr bwMode="auto">
          <a:xfrm>
            <a:off x="7082781" y="4016462"/>
            <a:ext cx="357203" cy="3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 descr="モニター画面に映る文字&#10;&#10;自動的に生成された説明">
            <a:extLst>
              <a:ext uri="{FF2B5EF4-FFF2-40B4-BE49-F238E27FC236}">
                <a16:creationId xmlns:a16="http://schemas.microsoft.com/office/drawing/2014/main" id="{23FA17AE-F157-1894-0D50-498C804EB4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4" t="27973" r="54966" b="59384"/>
          <a:stretch/>
        </p:blipFill>
        <p:spPr>
          <a:xfrm>
            <a:off x="7107537" y="2535373"/>
            <a:ext cx="503698" cy="52215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B1052B4-3D3B-747F-7191-5BC62165F647}"/>
              </a:ext>
            </a:extLst>
          </p:cNvPr>
          <p:cNvSpPr txBox="1"/>
          <p:nvPr/>
        </p:nvSpPr>
        <p:spPr>
          <a:xfrm>
            <a:off x="7634943" y="2667874"/>
            <a:ext cx="1636987" cy="365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○○○○○○さん</a:t>
            </a:r>
          </a:p>
        </p:txBody>
      </p:sp>
    </p:spTree>
    <p:extLst>
      <p:ext uri="{BB962C8B-B14F-4D97-AF65-F5344CB8AC3E}">
        <p14:creationId xmlns:p14="http://schemas.microsoft.com/office/powerpoint/2010/main" val="2199013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</Words>
  <Application>Microsoft Office PowerPoint</Application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 Light</vt:lpstr>
      <vt:lpstr>Arial</vt:lpstr>
      <vt:lpstr>HGPｺﾞｼｯｸE</vt:lpstr>
      <vt:lpstr>游ゴシック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s5564</dc:creator>
  <cp:lastModifiedBy>s5564</cp:lastModifiedBy>
  <cp:revision>1</cp:revision>
  <dcterms:created xsi:type="dcterms:W3CDTF">2024-06-20T12:23:37Z</dcterms:created>
  <dcterms:modified xsi:type="dcterms:W3CDTF">2024-06-20T12:29:47Z</dcterms:modified>
</cp:coreProperties>
</file>